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8"/>
  </p:notesMasterIdLst>
  <p:handoutMasterIdLst>
    <p:handoutMasterId r:id="rId29"/>
  </p:handoutMasterIdLst>
  <p:sldIdLst>
    <p:sldId id="314" r:id="rId5"/>
    <p:sldId id="326" r:id="rId6"/>
    <p:sldId id="328" r:id="rId7"/>
    <p:sldId id="330" r:id="rId8"/>
    <p:sldId id="340" r:id="rId9"/>
    <p:sldId id="333" r:id="rId10"/>
    <p:sldId id="334" r:id="rId11"/>
    <p:sldId id="331" r:id="rId12"/>
    <p:sldId id="341" r:id="rId13"/>
    <p:sldId id="342" r:id="rId14"/>
    <p:sldId id="343" r:id="rId15"/>
    <p:sldId id="344" r:id="rId16"/>
    <p:sldId id="336" r:id="rId17"/>
    <p:sldId id="337" r:id="rId18"/>
    <p:sldId id="338" r:id="rId19"/>
    <p:sldId id="339" r:id="rId20"/>
    <p:sldId id="346" r:id="rId21"/>
    <p:sldId id="347" r:id="rId22"/>
    <p:sldId id="348" r:id="rId23"/>
    <p:sldId id="349" r:id="rId24"/>
    <p:sldId id="351" r:id="rId25"/>
    <p:sldId id="350" r:id="rId26"/>
    <p:sldId id="3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906" autoAdjust="0"/>
  </p:normalViewPr>
  <p:slideViewPr>
    <p:cSldViewPr snapToGrid="0">
      <p:cViewPr>
        <p:scale>
          <a:sx n="100" d="100"/>
          <a:sy n="100" d="100"/>
        </p:scale>
        <p:origin x="936" y="300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20-Mar-25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03:27.3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2864 80 24575,'0'-2'0,"-1"0"0,1 0 0,-1 1 0,1-1 0,-1 0 0,0 0 0,0 0 0,0 1 0,0-1 0,0 0 0,0 1 0,0-1 0,-1 1 0,1-1 0,0 1 0,-1 0 0,1 0 0,-1-1 0,0 1 0,1 0 0,-1 0 0,0 1 0,0-1 0,-2-1 0,-55-16 0,40 13 0,-13-1 0,0 0 0,0 2 0,0 2 0,-1 1 0,-51 5 0,-2-2 0,29 1 0,-80 13 0,135-16 0,-168 21 0,103-9 0,-184 43 0,209-45 0,-60 6 0,45-8 0,14-3 0,-72-1 0,76-5 0,0 2 0,-61 10 0,56-3 0,10-2 0,1 1 0,-43 16 0,28-7 0,-61 11 0,63-16 0,-75 26 0,97-24 0,0 1 0,1 2 0,0 0 0,1 1 0,1 1 0,-34 38 0,18-12 0,1 1 0,2 2 0,2 2 0,-37 76 0,28-50 0,25-46 0,5-12 0,1 2 0,1-1 0,0 1 0,-6 24 0,-20 55 0,23-67 0,-17 63 0,-3 26 0,22-89 0,1 0 0,2 1 0,1 0 0,-4 63 0,10-72 0,-1-1 0,-1 1 0,-9 41 0,4-23 0,2 1 0,2-1 0,2 1 0,5 50 0,-2 7 0,-2-46 0,-2-4 0,3 0 0,2 0 0,1 0 0,17 69 0,21 102 0,-40-200 0,-2 1 0,0 0 0,-2-1 0,-5 35 0,3-37 0,2-1 0,0 1 0,1 0 0,0 1 0,2-1 0,4 29 0,51 207 0,-49-222 0,1 1 0,2-1 0,1 0 0,25 48 0,-20-52 0,-9-17 0,-1 0 0,0 0 0,0 1 0,-1-1 0,-1 1 0,6 22 0,-3 14 0,-5-29 0,1-1 0,0 1 0,1-1 0,1 0 0,1 0 0,0 0 0,1-1 0,15 26 0,-9-26 0,73 100 0,134 130 0,-163-183 0,2-3 0,3-2 0,82 61 0,-99-84 0,69 74 0,-36-32 0,-17-18 0,-22-21 0,80 62 0,-108-94 0,1 0 0,0-1 0,0-1 0,0 0 0,1 0 0,25 5 0,-1-3 0,45 3 0,-51-10 0,0-2 0,0 0 0,0-2 0,58-15 0,16-3 0,-49 11 0,-37 7 0,1 0 0,32-1 0,-4 0 0,0-1 0,58-15 0,-50 8 0,101-16 0,-130 24 0,-1-1 0,0-2 0,38-15 0,-22 8 0,-10 1 0,0-1 0,-2-1 0,0-2 0,50-38 0,-11 8 0,-37 23 0,-1-1 0,53-56 0,93-122 0,109-157 0,-249 313 0,-28 38 0,-1-1 0,0 0 0,0 0 0,-1-1 0,0 0 0,9-24 0,40-98 0,-40 100 0,-1 0 0,-2 0 0,12-49 0,-15 47 0,1 0 0,16-36 0,-13 39 0,-2 0 0,11-51 0,2 4 0,-18 60 0,-1 1 0,7-32 0,-11 41 0,7-50 0,4-114 0,-11 121 0,14-90 0,-7 32 0,-8 73 0,10-57 0,1 34 0,-2 0 0,2-110 0,-13-415 0,0 566 0,-1 0 0,-9-36 0,1 5 0,7 28 0,-1 1 0,-1 0 0,-1 0 0,-1 0 0,-1 1 0,-1 0 0,-1 0 0,-1 1 0,0 0 0,-2 1 0,0 1 0,-1 0 0,-24-24 0,-9-5 0,-54-71 0,76 88 0,-38-35 0,42 45 0,0-1 0,2-1 0,-30-42 0,36 46 0,0 2 0,-1 0 0,-1 1 0,0 0 0,-28-20 0,-5-7 0,-103-121 0,145 157 0,-4-5 0,-1 0 0,0 1 0,-1 0 0,0 1 0,-1 0 0,0 1 0,0 1 0,-1 0 0,-17-7 0,0 6 0,0 2 0,-1 0 0,1 2 0,-1 2 0,-52 2 0,60 0 0,1 1 0,0 2 0,-1 0 0,1 2 0,1 0 0,-1 1 0,-41 19 0,49-18-119,-7 3-296,0-1-1,-40 10 1,44-15-6411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04:54.3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2322 4 24575,'-68'-1'0,"28"-1"0,1 2 0,0 2 0,0 1 0,-43 10 0,3 5 0,24-6 0,0 3 0,-77 31 0,92-31 0,-66 17 0,76-24 0,0 0 0,1 2 0,0 2 0,-49 26 0,4 3 0,49-29 0,1 2 0,0 0 0,-28 24 0,12-8 0,30-24 0,0 1 0,1 1 0,0-1 0,0 2 0,1-1 0,-14 19 0,13-16 0,0 0 0,0-1 0,-1 1 0,-18 14 0,17-16 0,0 0 0,0 2 0,1-1 0,-13 20 0,-70 96 0,70-99 0,13-15 0,0 1 0,0 0 0,2 1 0,-12 22 0,-55 109 0,48-89 0,-5 9 0,18-41 0,2 0 0,0 0 0,-11 37 0,-2 5 0,4-17 0,-7 20 0,-47 80 0,8-22 0,54-104 0,-19 47 0,22-46 0,-1 0 0,-15 24 0,7-18 0,1 0 0,2 1 0,0 0 0,3 2 0,0 0 0,2 0 0,-12 69 0,-26 166 0,39-210 0,5-33 0,1-1 0,-2 40 0,8 48 0,-3 95 0,-11-121 0,7-49 0,-3 59 0,8-81 0,0 20 0,1 0 0,1 0 0,11 50 0,-8-54 0,4 51 0,2 15 0,-5-50 0,-2 0 0,-2 0 0,-5 52 0,4 77 0,10-90 0,-5-49 0,1 59 0,-9-16 0,4 84 0,4-125 0,2 0 0,1-1 0,16 41 0,24 39 0,-36-91 0,-1 0 0,-1 1 0,-2 0 0,0 0 0,-2 1 0,6 58 0,1 30 0,-3-43 0,27 119 0,-14-89 0,-11-44 0,-4 0 0,5 109 0,-12-136 0,2-1 0,1 0 0,10 35 0,-13-61 0,5 34 0,4 57 0,-8-63 0,8 37 0,-6-47 0,-2 0 0,2 28 0,-8 62 0,5 90 0,10-132 0,-8-49 0,0-1 0,1 31 0,-6 901 0,2-939 0,2 0 0,0 1 0,1-1 0,0 0 0,1-1 0,1 1 0,13 24 0,13 36 0,-25-44 0,-1 0 0,-1 0 0,-2 0 0,-1 1 0,-1-1 0,-5 39 0,2-18 0,5 54 0,21 18 0,-12-38 0,-7-60 0,-1 0 0,0 29 0,-1-13 0,2 0 0,1 0 0,14 42 0,-7-23 0,41 146 0,-47-187 0,1 1 0,1-1 0,1 0 0,0-1 0,1 0 0,2-1 0,22 28 0,11 3 0,-26-25 0,2 0 0,43 34 0,89 78 0,-106-101 0,-12-9 0,61 54 0,-75-61 0,1-2 0,0 0 0,2-2 0,0 0 0,44 18 0,-30-15 0,64 31 0,-91-43 0,1-2 0,-1 1 0,1-1 0,0-1 0,23 3 0,1 0 0,-11 0 0,0 2 0,41 16 0,-47-17 0,0-1 0,1 0 0,22 2 0,4 1 0,-9-3 0,0-2 0,1-2 0,70-4 0,-25 0 0,-60 1 0,0-2 0,34-8 0,6 0 0,-43 7 0,-1 0 0,29-11 0,-32 9 0,0 0 0,0 2 0,1 0 0,19-1 0,-7 1 0,0 0 0,50-16 0,-1 1 0,-67 16 0,1-1 0,0-1 0,-1 0 0,1 0 0,-2-2 0,1 1 0,12-10 0,30-16 0,-40 26 0,1 0 0,1 1 0,26-6 0,-32 9 0,1 0 0,-1-1 0,1 0 0,-1 0 0,0-1 0,0-1 0,0 0 0,-1 0 0,0-1 0,14-11 0,63-57 0,22-24 0,-87 75 0,-2-2 0,-1 0 0,-1-1 0,-1-1 0,-1 0 0,-2-1 0,-1-1 0,13-45 0,4-68 0,-23 77 0,-3 0 0,-5-75 0,-1 23 0,4 87 0,2-1 0,7-36 0,-5 44 0,1-28 0,-3-1 0,-1 1 0,-9-82 0,-4 60 0,6 51 0,1-1 0,0-30 0,2 16 0,-8-45 0,5 46 0,-2-53 0,8-1133 0,0 1203 0,1 0 0,7-31 0,3-33 0,-11-253 0,-2 159 0,2 158 0,1 0 0,7-31 0,3-33 0,-13-47 0,3-57 0,10 121 0,-8 49 0,-1-1 0,2-28 0,-4 43 0,0-43 0,11-76 0,-6 78 0,-2 0 0,-5-90 0,3-34 0,10 102 0,-8 48 0,-1 0 0,2-27 0,7-68 0,-6 75 0,1-55 0,-10-33 0,5-139 0,10 199 0,-7 49 0,-2-1 0,2-28 0,-4 23 0,-2-1 0,0 1 0,-2-1 0,-8-38 0,6 37 0,-4-51 0,-2-18 0,4 50 0,2-1 0,3 1 0,4-81 0,1 26 0,-3-927 0,-1 1008 0,-1 0 0,-8-34 0,-3-30 0,12 45 0,1 8 0,-1 0 0,-2 0 0,-6-29 0,2 24 0,5 21 0,-1 1 0,0-1 0,-1 1 0,0 0 0,-12-23 0,-1 4 0,1 1 0,-23-62 0,25 55 0,-2 1 0,-2 0 0,-36-55 0,-26-50 0,-26-78 0,95 194 0,1-1 0,-11-42 0,4 13 0,-19-78 0,26 86 0,-3 2 0,-25-61 0,25 73 0,12 28 0,-1-1 0,0 0 0,0 1 0,0 0 0,-1-1 0,1 1 0,-1 0 0,-1 0 0,1 1 0,-1-1 0,0 1 0,0-1 0,0 1 0,0 0 0,-1 1 0,1-1 0,-1 1 0,0 0 0,0 0 0,-7-2 0,-24-8 0,6 0 0,-1 2 0,0 1 0,0 2 0,-1 1 0,0 1 0,-59-2 0,72 7 0,0-1 0,-33-7 0,-30-2 0,75 10 0,-1 0 0,0 0 0,1 0 0,-1-1 0,1 0 0,-1-1 0,1 1 0,0-1 0,0-1 0,0 1 0,1-1 0,-11-9 0,-3-3 0,2-2 0,-26-30 0,31 33 0,0 0 0,-1 0 0,-1 1 0,0 1 0,-21-13 0,25 21-1365,3 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06:43.89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758 1468 24575,'0'0'0,"0"-5"0,-4 0 0,-1-5 0,-5 1 0,1-4 0,-4 2 0,-3-3 0,-3 2 0,-2 3 0,2-2 0,0 2 0,-1 3 0,-1 1 0,-1 2 0,-1 1 0,0 2 0,-2 0 0,1 0 0,-1 1 0,5 4 0,1 0 0,-1 0 0,5 4 0,-2-1 0,0-1 0,2 3 0,-1-1 0,-1-2 0,2 2 0,-1 0 0,-2-3 0,3 4 0,-1-2 0,3 4 0,-1-2 0,2 2 0,-1-1 0,2 3 0,-2-3 0,2 3 0,-2-3 0,2 2 0,2 3 0,3 3 0,-2-3 0,1 2 0,1 0 0,-2-2 0,0 1 0,1 1 0,3 1 0,-4-2 0,1 0 0,1 2 0,2 1 0,2 2 0,0 1 0,1 1 0,6-5 0,0 1 0,0-1 0,0 2 0,3-4 0,-1 0 0,-1 2 0,-1 1 0,3-4 0,-2 2 0,0 1 0,-2 1 0,4-4 0,-1 2 0,4 1 0,-2 1 0,4-3 0,-3 1 0,-1 0 0,2-2 0,-2 0 0,-2 2 0,3-4 0,-2 3 0,3 0 0,4-2 0,-2 1 0,2-3 0,-2 2 0,2-4 0,-3 3 0,2-3 0,-3 2 0,2-2 0,-2 2 0,3-2 0,1-2 0,-1 1 0,-3 4 0,1-2 0,3-3 0,3-1 0,-3 1 0,2-2 0,-4 4 0,2-2 0,2-2 0,-3 4 0,2-3 0,2-1 0,-4 3 0,3-2 0,0 4 0,3-2 0,1 2 0,2 4 0,1-2 0,0-3 0,1 2 0,0-3 0,-1 2 0,1 3 0,0-2 0,-1-2 0,1-4 0,-6 3 0,1-2 0,-1-2 0,-3 3 0,0-2 0,2 0 0,1-3 0,-3 4 0,2-1 0,0-2 0,2 0 0,-3 2 0,1 0 0,0-1 0,3-2 0,0-1 0,2-2 0,1 0 0,-5 4 0,1 0 0,-5 4 0,0 0 0,2-1 0,1-2 0,3-2 0,1-2 0,1-1 0,1-1 0,1 0 0,0 0 0,0 0 0,-1 4 0,1 1 0,0-1 0,-1 0 0,1-1 0,-1-1 0,1-1 0,-1 0 0,0-1 0,1-1 0,-1 1 0,1 0 0,-1 0 0,0 0 0,1 0 0,-1-5 0,1 0 0,-1 0 0,0 1 0,1 1 0,-1 1 0,1 1 0,-1 1 0,1 0 0,-1 0 0,1 0 0,-6-5 0,1 0 0,-1 0 0,1 1 0,2 1 0,0 1 0,2 1 0,0 1 0,0 0 0,0 0 0,1 0 0,0 0 0,-1-4 0,1-1 0,0 0 0,-1 1 0,0 1 0,1-3 0,-1 0 0,0 0 0,1 2 0,-1-4 0,1 2 0,-1 0 0,1 1 0,-1 2 0,1-3 0,-1 0 0,0 1 0,1 1 0,-1 1 0,-4-3 0,-1 0 0,0 0 0,2 2 0,0 2 0,2-5 0,0 1 0,1-4 0,1 1 0,-1 1 0,-4-2 0,-1 1 0,1 2 0,-4-3 0,0 1 0,2 3 0,1 1 0,2 2 0,-3-4 0,0 2 0,1 0 0,2 1 0,1-4 0,1 2 0,0-5 0,1 2 0,1-4 0,-1 2 0,1-3 0,0 3 0,-1 2 0,1 3 0,-5-2 0,-1 1 0,0 1 0,-3-3 0,0 2 0,2 0 0,-4-2 0,2-4 0,2 1 0,1 2 0,-3-2 0,2 2 0,1 3 0,-4-3 0,2 1 0,1 3 0,-4-4 0,3 2 0,0-3 0,-2-4 0,1 2 0,2 2 0,-3-1 0,1 2 0,-3-3 0,2 3 0,1 2 0,-2-3 0,1 3 0,3 1 0,-4-2 0,-2-4 0,1 1 0,-3-2 0,2 2 0,-2-3 0,3 3 0,-3-1 0,3-4 0,-2-1 0,3 2 0,-3-2 0,-3-1 0,3 4 0,-2-2 0,-2-1 0,-3-2 0,4 4 0,-1-2 0,-2-1 0,4 4 0,-1-1 0,-2-2 0,-1-2 0,3 4 0,-1-2 0,-2-1 0,0-1 0,-3-1 0,0-2 0,-2-1 0,1 0 0,3 4 0,1 0 0,0 1 0,-1-2 0,-1 0 0,-1-2 0,-1-1 0,4 5 0,0 0 0,0-1 0,-1 0 0,-2-2 0,0-1 0,-1 0 0,-1-1 0,0-1 0,0 1 0,0-1 0,-5 1 0,0-1 0,0 1 0,1-1 0,1 0 0,-4 6 0,1-1 0,0 1 0,2-1 0,1-2 0,-4 5 0,2-2 0,-1 0 0,2-1 0,-3-1 0,0-2 0,2-1 0,-4 5 0,1-1 0,1 1 0,2-2 0,-3 4 0,1 0 0,-4-2 0,2-1 0,1-1 0,-2-2 0,1 0 0,-3-2 0,2 1 0,2-1 0,-3 0 0,3 1 0,1-1 0,-3 5 0,2 1 0,1-1 0,-2 5 0,1-1 0,-4 3 0,2-1 0,-3 3 0,-2-2 0,1-3 0,-2 3 0,3-3 0,-1 3 0,-3-1 0,-2 2 0,-2 3 0,-2 3 0,0 3 0,-2 1 0,0 2 0,1 0 0,-1 0 0,0 1 0,0 0 0,6 4 0,-1 0 0,6 5 0,-2-1 0,0-1 0,2 3 0,-1-2 0,3 3 0,-2-1 0,-2-3 0,2 3 0,3 2 0,-2-1 0,-1 3 0,1 2 0,-1-3 0,1 3 0,-1-4 0,3 2 0,-3 1 0,3 3 0,-2-3 0,2 2 0,2 0 0,-1-2 0,1 0 0,-3-2 0,3 0 0,1 3 0,2 1 0,2 3 0,2 1 0,2 2 0,0 0 0,0 1 0,5-5 0,1-1 0,4-4 0,0 1 0,3-4 0,-2-8 0,-2-9 0,-2-7 0,-3-5 0,-2-5 0,-1-3 0,-1 0 0,-1-1 0,-4 5 0,-1 0 0,1 1 0,0-1 0,-3 4 0,1 0 0,-4 3 0,2-1 0,1-1 0,2-2 0,-3 2 0,2-1 0,-4 3 0,2-1 0,1-2 0,3-2 0,-4 4 0,2-3 0,1 0 0,-3 2 0,1 0 0,2-2 0,-4 3 0,2-1 0,-3 3 0,1-2 0,-3-1 0,2-3 0,-3 3 0,3-1 0,-3 3 0,3-1 0,-2 3 0,2-2 0,-3 3 0,-1-2 0,-4 2 0,3-2 0,-1 2 0,-2-2 0,-2 2 0,4-2 0,-1 2 0,-1-3 0,-1 3 0,-2-2 0,0 2 0,-2 2 0,5-2 0,-1 3 0,5-4 0,0 2 0,-2 2 0,-1-2 0,-3 1 0,-1 2 0,-2 2 0,0 2 0,0 2 0,-1 0 0,0 6 0,0 1 0,1-1 0,4 4 0,1 0 0,4 3 0,0-2 0,-2-1 0,4 2 0,-3-3 0,-1-1 0,-2-2 0,3 3 0,-2 4 0,-1-1 0,4 3 0,-2-3 0,4 4 0,-2-4 0,4 3 0,-2-2 0,2 1 0,-2-2 0,2 3 0,-2-3 0,2 2 0,-3-2 0,3 2 0,-2-2 0,2 3 0,-2 2 0,2 2 0,2 3 0,-2-3 0,2 1 0,-2-5 0,1 2 0,2 1 0,3 2 0,-4-3 0,2 1 0,-3 2 0,0 1 0,-2-4 0,1 2 0,2 1 0,3 1 0,2 2 0,2 1 0,2 0 0,0 2 0,0-1 0,0 1 0,1 0 0,-1-1 0,0 1 0,1-1 0,-1 1 0,5-6 0,5-4 0,5-5 0,4-5 0,3-2 0,-3-8 0,-4-5 0,-5-6 0,-3-4 0,-9 2 0,-2-2 0,-1 0 0,-5 3 0,2 0 0,-5 3 0,2-1 0,-3 4 0,3-3 0,-3 4 0,-2-3 0,-3 2 0,3-2 0,-1 2 0,3-3 0,-2 3 0,4-2 0,-2 2 0,-2 3 0,3-3 0,-3 2 0,-1 2 0,-3 2 0,4-2 0,-2 0 0,-1-3 0,-1 0 0,-2 3 0,-1 1 0,-1 2 0,5-2 0,0 0 0,-1 1 0,-1 1 0,0 1 0,-2 2 0,-1 0 0,5 6 0,0 0 0,-1 0 0,-1-1 0,5 4 0,-2 0 0,0-2 0,-2-2 0,3 4 0,0-1 0,-2 4 0,-1-2 0,-2-1 0,4 3 0,0-3 0,3 4 0,0-2 0,3 3 0,-2-2 0,-1-2 0,1 2 0,-1-2 0,-2-2 0,2 2 0,-1-1 0,-2 4 0,-2-3 0,4 4 0,-2-2 0,4 2 0,-1-2 0,3 3 0,-2 2 0,-2 2 0,-2 3 0,2 2 0,-1-4 0,3 1 0,-1-5 0,3 0 0,-2-2 0,3 0 0,2 3 0,-1-3 0,1 3 0,-2-4 0,2 2 0,1 3 0,2 1 0,3 3 0,1 2 0,1 0 0,1 2 0,-4-5 0,-1 0 0,0-1 0,2 2 0,0 1 0,1 1 0,1 0 0,1 1 0,0 0 0,0 1 0,0 0 0,0-1 0,0 1 0,0-1 0,0 1 0,5-5 0,1-1 0,-1-5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06:45.1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303.67371"/>
      <inkml:brushProperty name="anchorY" value="1166.2533"/>
      <inkml:brushProperty name="scaleFactor" value="0.5"/>
    </inkml:brush>
  </inkml:definitions>
  <inkml:trace contextRef="#ctx0" brushRef="#br0">236 368 24575,'0'0'0,"0"-4"0,0-7 0,0-3 0,0-5 0,0-3 0,0-2 0,0-1 0,0-1 0,5 6 0,0-1 0,0 1 0,4 4 0,-1 0 0,4 3 0,-2-1 0,3 2 0,3-1 0,-2-2 0,2 2 0,2 2 0,2 4 0,2 2 0,-4-2 0,1 1 0,0 1 0,2 1 0,1 2 0,1 0 0,0 2 0,1-1 0,1 2 0,-5 4 0,0 0 0,-6 5 0,-3 4 0,-5 4 0,-2 3 0,-3 2 0,-1 2 0,5-5 0,-1 0 0,0 0 0,-1 1 0,0 1 0,-2 1 0,0 0 0,0 2 0,-1-1 0,-1 0 0,1 1 0,0 0 0,0-1 0,0 1 0,0-1 0,0 1 0,0-1 0,0 1 0,0-1 0,0 0 0,-5-4 0,0-1 0,-5-4 0,1 0 0,2 1 0,-4-2 0,2 1 0,-4-2 0,3 1 0,2 2 0,-3-2 0,2 1 0,-2-2 0,1 2 0,-3-4 0,-3 3 0,3 2 0,2 2 0,-2-2 0,3 2 0,-3-4 0,3 1 0,-3-3 0,-2 1 0,-3-2 0,2 3 0,3 1 0,-1-1 0,4 1 0,-3-2 0,3 1 0,-3-2 0,-2-3 0,1 2 0,-1-2 0,2 2 0,-2-1 0,3 3 0,-1-3 0,1 3 0,-1-2 0,2 3 0,-2-3 0,2 3 0,2 1 0,3 4 0,3 2 0,1 1 0,1 2 0,1 1 0,1 0 0,-1 0 0,1-1 0,-1 1 0,5-5 0,1-10 0,4-5 0,-1 0 0,-1 3 0,-2 5 0,-2 3 0,-7-1 0,-1 3 0,-5-4 0,-1 1 0,-3 2 0,2 3 0,-4 1 0,-1 2 0,-3-5 0,2 2 0,5-1 0,3 2 0,-2-4 0,3 1 0,-3 1 0,2 0 0,2 3 0,-3 1 0,1 0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06:45.6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2809.69604"/>
      <inkml:brushProperty name="anchorY" value="926.80817"/>
      <inkml:brushProperty name="scaleFactor" value="0.5"/>
    </inkml:brush>
  </inkml:definitions>
  <inkml:trace contextRef="#ctx0" brushRef="#br0">146 299 24575,'0'0'0,"0"-4"0,0-7 0,5 1 0,0-4 0,-1-2 0,0-4 0,-1-2 0,-1-1 0,-1-2 0,0 0 0,-6 0 0,-5 5 0,-5 5 0,-4 5 0,-4 10 0,-1 2 0,4 7 0,0 1 0,4 4 0,5 3 0,4 3 0,8-3 0,2 1 0,7-3 0,0 1 0,-2 1 0,4-3 0,-2 1 0,2-2 0,4-3 0,2-4 0,3-2 0,2-7 0,1-7 0,1-5 0,-1 0 0,-3-2 0,-2 2 0,-4-1 0,-4-2 0,-5-1 0,3-3 0,-3 0 0,0-2 0,-3-1 0,-1 1 0,-5 4 0,-2 10 0,0 10 0,-5 9 0,-3 7 0,1 6 0,2-2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06:48.0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1683 24575,'2'-4'0,"0"-1"0,1 0 0,-1 1 0,1-1 0,0 1 0,0 0 0,0 0 0,1 0 0,0 0 0,-1 0 0,8-4 0,0-2 0,99-95 0,-85 75 0,2 1 0,1 1 0,50-39 0,-42 39 0,53-53 0,-76 68 0,206-206 0,-169 155 0,-15 16 0,62-88 0,-33 43 0,-51 77 0,-2-1 0,0 0 0,10-23 0,-6 12 0,34-50 0,-32 52 0,0 0 0,13-31 0,13-17 0,-30 55 0,-2-1 0,11-21 0,6-18 0,45-69 0,-56 100 0,-16 26-2,-5 4-31,-2 2-1297,-4 1-5496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06:48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1 467 24575,'16'-3'0,"1"0"0,-1-1 0,0 0 0,0-1 0,0-1 0,-1-1 0,19-10 0,249-111 0,-93 44 0,-35 18 0,-6 11 0,-93 37 0,-25 7 0,109-31 0,-122 37 0,1 2 0,-1 0 0,1 1 0,0 1 0,31 3 0,-46-2 0,-1 1 0,0-1 0,0 1 0,0 0 0,0 0 0,0 0 0,0 0 0,0 1 0,0-1 0,0 1 0,0 0 0,-1-1 0,1 1 0,-1 1 0,1-1 0,-1 0 0,0 1 0,0-1 0,2 3 0,-1 1 0,0 0 0,0 0 0,-1-1 0,1 1 0,-1 1 0,-1-1 0,1 0 0,-1 0 0,0 8 0,0 8 0,-1-1 0,-2 1 0,0-1 0,-8 38 0,3-17 0,2 0 0,2 0 0,4 80 0,-3 45 0,-10-85 0,7-53 0,-3 56 0,8-61-1365,0-3-5461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20-Mar-25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 KY 037.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sz="1800" b="0" i="0" u="none" strike="noStrike" baseline="0" dirty="0">
                <a:latin typeface="Verdana" panose="020B0604030504040204" pitchFamily="34" charset="0"/>
              </a:rPr>
              <a:t>CMA-6542PF </a:t>
            </a:r>
            <a:r>
              <a:rPr lang="en-US" sz="1800" b="0" i="0" u="none" strike="noStrike" baseline="0" dirty="0" err="1">
                <a:latin typeface="Verdana" panose="020B0604030504040204" pitchFamily="34" charset="0"/>
              </a:rPr>
              <a:t>mikrofon</a:t>
            </a:r>
            <a:r>
              <a:rPr lang="en-US" sz="1800" b="0" i="0" u="none" strike="noStrike" baseline="0" dirty="0">
                <a:latin typeface="Verdana" panose="020B0604030504040204" pitchFamily="34" charset="0"/>
              </a:rPr>
              <a:t> dan LM393 </a:t>
            </a:r>
            <a:r>
              <a:rPr lang="en-US" sz="1800" b="0" i="0" u="none" strike="noStrike" baseline="0" dirty="0" err="1">
                <a:latin typeface="Verdana" panose="020B0604030504040204" pitchFamily="34" charset="0"/>
              </a:rPr>
              <a:t>komparator</a:t>
            </a:r>
            <a:r>
              <a:rPr lang="en-US" sz="1800" b="0" i="0" u="none" strike="noStrike" baseline="0" dirty="0">
                <a:latin typeface="Verdana" panose="020B0604030504040204" pitchFamily="34" charset="0"/>
              </a:rPr>
              <a:t>. </a:t>
            </a:r>
            <a:r>
              <a:rPr lang="en-US" sz="1800" b="0" i="0" u="none" strike="noStrike" baseline="0" dirty="0" err="1">
                <a:latin typeface="Verdana" panose="020B0604030504040204" pitchFamily="34" charset="0"/>
              </a:rPr>
              <a:t>Mikrofon</a:t>
            </a:r>
            <a:r>
              <a:rPr lang="en-US" sz="1800" b="0" i="0" u="none" strike="noStrike" baseline="0" dirty="0">
                <a:latin typeface="Verdana" panose="020B0604030504040204" pitchFamily="34" charset="0"/>
              </a:rPr>
              <a:t> CMA-6542PF di </a:t>
            </a:r>
            <a:r>
              <a:rPr lang="en-US" sz="1800" b="0" i="0" u="none" strike="noStrike" baseline="0" dirty="0" err="1">
                <a:latin typeface="Verdana" panose="020B0604030504040204" pitchFamily="34" charset="0"/>
              </a:rPr>
              <a:t>copot</a:t>
            </a:r>
            <a:r>
              <a:rPr lang="en-US" sz="1800" b="0" i="0" u="none" strike="noStrike" baseline="0" dirty="0">
                <a:latin typeface="Verdana" panose="020B0604030504040204" pitchFamily="34" charset="0"/>
              </a:rPr>
              <a:t> dan </a:t>
            </a:r>
            <a:r>
              <a:rPr lang="en-US" sz="1800" b="0" i="0" u="none" strike="noStrike" baseline="0" dirty="0" err="1">
                <a:latin typeface="Verdana" panose="020B0604030504040204" pitchFamily="34" charset="0"/>
              </a:rPr>
              <a:t>pisah</a:t>
            </a:r>
            <a:r>
              <a:rPr lang="en-US" sz="1800" b="0" i="0" u="none" strike="noStrike" baseline="0" dirty="0">
                <a:latin typeface="Verdan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latin typeface="Verdana" panose="020B0604030504040204" pitchFamily="34" charset="0"/>
              </a:rPr>
              <a:t>dari</a:t>
            </a:r>
            <a:r>
              <a:rPr lang="en-US" sz="1800" b="0" i="0" u="none" strike="noStrike" baseline="0" dirty="0">
                <a:latin typeface="Verdana" panose="020B0604030504040204" pitchFamily="34" charset="0"/>
              </a:rPr>
              <a:t> main module dan di </a:t>
            </a:r>
            <a:r>
              <a:rPr lang="en-US" sz="1800" b="0" i="0" u="none" strike="noStrike" baseline="0" dirty="0" err="1">
                <a:latin typeface="Verdana" panose="020B0604030504040204" pitchFamily="34" charset="0"/>
              </a:rPr>
              <a:t>tempel</a:t>
            </a:r>
            <a:r>
              <a:rPr lang="en-US" sz="1800" b="0" i="0" u="none" strike="noStrike" baseline="0" dirty="0">
                <a:latin typeface="Verdan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latin typeface="Verdana" panose="020B0604030504040204" pitchFamily="34" charset="0"/>
              </a:rPr>
              <a:t>ke</a:t>
            </a:r>
            <a:r>
              <a:rPr lang="en-US" sz="1800" b="0" i="0" u="none" strike="noStrike" baseline="0" dirty="0">
                <a:latin typeface="Verdan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latin typeface="Verdana" panose="020B0604030504040204" pitchFamily="34" charset="0"/>
              </a:rPr>
              <a:t>paku</a:t>
            </a:r>
            <a:r>
              <a:rPr lang="en-US" sz="1800" b="0" i="0" u="none" strike="noStrike" baseline="0" dirty="0">
                <a:latin typeface="Verdana" panose="020B0604030504040204" pitchFamily="34" charset="0"/>
              </a:rPr>
              <a:t>/plat </a:t>
            </a:r>
            <a:r>
              <a:rPr lang="en-US" sz="1800" b="0" i="0" u="none" strike="noStrike" baseline="0" dirty="0" err="1">
                <a:latin typeface="Verdana" panose="020B0604030504040204" pitchFamily="34" charset="0"/>
              </a:rPr>
              <a:t>kompleks</a:t>
            </a:r>
            <a:r>
              <a:rPr lang="en-US" sz="1800" b="0" i="0" u="none" strike="noStrike" baseline="0" dirty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4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Teensy 4.1, </a:t>
            </a:r>
            <a:r>
              <a:rPr lang="en-US" dirty="0" err="1"/>
              <a:t>dari</a:t>
            </a:r>
            <a:r>
              <a:rPr lang="en-US" dirty="0"/>
              <a:t> 3 kali </a:t>
            </a:r>
            <a:r>
              <a:rPr lang="en-US" dirty="0" err="1"/>
              <a:t>menggunakan</a:t>
            </a:r>
            <a:r>
              <a:rPr lang="en-US" dirty="0"/>
              <a:t> ESP32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clock speed </a:t>
            </a:r>
            <a:r>
              <a:rPr lang="en-US" dirty="0" err="1"/>
              <a:t>mikrokontroller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, </a:t>
            </a:r>
            <a:r>
              <a:rPr lang="en-US" dirty="0" err="1"/>
              <a:t>jadinya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Teensy 4.1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1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UI/UX dan </a:t>
            </a:r>
            <a:r>
              <a:rPr lang="en-US" dirty="0" err="1"/>
              <a:t>hasil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Terawang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911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Pengintegrasian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92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Otomasi</a:t>
            </a:r>
            <a:r>
              <a:rPr lang="en-US" dirty="0"/>
              <a:t>/</a:t>
            </a:r>
            <a:r>
              <a:rPr lang="en-US" dirty="0" err="1"/>
              <a:t>pengunaan</a:t>
            </a:r>
            <a:r>
              <a:rPr lang="en-US" dirty="0"/>
              <a:t> </a:t>
            </a:r>
            <a:r>
              <a:rPr lang="en-US" dirty="0" err="1"/>
              <a:t>aktuator</a:t>
            </a:r>
            <a:r>
              <a:rPr lang="en-US" dirty="0"/>
              <a:t>/exciter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menghilangkan</a:t>
            </a:r>
            <a:r>
              <a:rPr lang="en-US" dirty="0"/>
              <a:t> human 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49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Tidak </a:t>
            </a:r>
            <a:r>
              <a:rPr lang="en-US" dirty="0" err="1"/>
              <a:t>ada</a:t>
            </a:r>
            <a:r>
              <a:rPr lang="en-US" dirty="0"/>
              <a:t> existing </a:t>
            </a:r>
            <a:r>
              <a:rPr lang="en-US" dirty="0" err="1"/>
              <a:t>arsitektur</a:t>
            </a:r>
            <a:r>
              <a:rPr lang="en-US" dirty="0"/>
              <a:t>/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data storage </a:t>
            </a:r>
            <a:r>
              <a:rPr lang="en-US" dirty="0" err="1"/>
              <a:t>dari</a:t>
            </a:r>
            <a:r>
              <a:rPr lang="en-US" dirty="0"/>
              <a:t> data gathering </a:t>
            </a:r>
            <a:r>
              <a:rPr lang="en-US" dirty="0" err="1"/>
              <a:t>untuk</a:t>
            </a:r>
            <a:r>
              <a:rPr lang="en-US" dirty="0"/>
              <a:t> storage di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databse</a:t>
            </a:r>
            <a:r>
              <a:rPr lang="en-US" dirty="0"/>
              <a:t>. Harus build up </a:t>
            </a:r>
            <a:r>
              <a:rPr lang="en-US" dirty="0" err="1"/>
              <a:t>arsitektur</a:t>
            </a:r>
            <a:r>
              <a:rPr lang="en-US" dirty="0"/>
              <a:t> pada </a:t>
            </a:r>
            <a:r>
              <a:rPr lang="en-US" dirty="0" err="1"/>
              <a:t>Terawang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(minimal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level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integrasi</a:t>
            </a:r>
            <a:r>
              <a:rPr lang="en-US" dirty="0"/>
              <a:t> IoT pada </a:t>
            </a:r>
            <a:r>
              <a:rPr lang="en-US" dirty="0" err="1"/>
              <a:t>Punclut</a:t>
            </a:r>
            <a:r>
              <a:rPr lang="en-US" dirty="0"/>
              <a:t>/LSKK)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58.png"/><Relationship Id="rId3" Type="http://schemas.openxmlformats.org/officeDocument/2006/relationships/image" Target="../media/image38.png"/><Relationship Id="rId7" Type="http://schemas.openxmlformats.org/officeDocument/2006/relationships/image" Target="../media/image55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 err="1"/>
              <a:t>Terawang</a:t>
            </a:r>
            <a:r>
              <a:rPr lang="en-US" dirty="0"/>
              <a:t>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5E390-7AEA-7CEB-34EB-159FBD29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4336"/>
            <a:ext cx="2833664" cy="283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8295-2AEE-B34E-2C25-E417350E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2DCEA-3CC2-2E57-8E03-2E36F926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Snippet Source Code Teensy (P2)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3FEF8-A989-B398-F3A6-D5E31ACCF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E4236-C5F4-CC2B-D4CC-6249FD1C89F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43511" y="2011363"/>
            <a:ext cx="4215702" cy="4156075"/>
          </a:xfrm>
        </p:spPr>
      </p:pic>
    </p:spTree>
    <p:extLst>
      <p:ext uri="{BB962C8B-B14F-4D97-AF65-F5344CB8AC3E}">
        <p14:creationId xmlns:p14="http://schemas.microsoft.com/office/powerpoint/2010/main" val="381572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554B-FEDD-7684-49E6-50F95455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Snippet Source Code </a:t>
            </a:r>
            <a:r>
              <a:rPr lang="en-US" dirty="0" err="1"/>
              <a:t>Visualisasi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4A5CBD-6351-08E1-4DE4-DF27B5FD4EA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0792" y="1510201"/>
            <a:ext cx="4718710" cy="4156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B7E54-3A19-F94D-F2CA-C8CF58C6A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A6A9F-BFB1-E952-E6F5-162B6C953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84" y="22906"/>
            <a:ext cx="3687652" cy="915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224E6-2722-E3C9-F12E-7758D17D9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02" y="1510201"/>
            <a:ext cx="3321704" cy="4018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9E453-AE82-17E2-189A-4611166F8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465" y="45527"/>
            <a:ext cx="4030851" cy="2961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2BD07-2F36-828D-011D-25F2A06DF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036" y="3006968"/>
            <a:ext cx="4030851" cy="16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2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37BB-855F-6E25-43E2-9E4B2C1B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</a:t>
            </a:r>
            <a:r>
              <a:rPr lang="en-US" dirty="0" err="1"/>
              <a:t>Aplikasi</a:t>
            </a:r>
            <a:r>
              <a:rPr lang="en-US" dirty="0"/>
              <a:t> dan Bluetooth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223A49-FA8C-B213-42B8-9AF11C98F0A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45465" y="1840662"/>
            <a:ext cx="4558914" cy="47018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09E78-CBF3-8BCC-6D80-F768BF708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9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51E8-668B-93C7-6005-E64BFA122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Perbaikan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ECA1C22-2203-1823-EF0A-81932927E1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09" r="166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686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43306-88FA-A46F-4D41-4B452EC7F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39AB-1F23-959A-69C0-43FEE293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Perbaikan</a:t>
            </a:r>
            <a:r>
              <a:rPr lang="en-US" dirty="0"/>
              <a:t> Data 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4EB514-2FF8-F5B2-21CA-45F4D998CA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14400" y="1635369"/>
            <a:ext cx="10681305" cy="37210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E96B3-78D8-33EF-7050-4664E7C06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260672-993A-43AA-B3F6-09A84690F043}"/>
                  </a:ext>
                </a:extLst>
              </p14:cNvPr>
              <p14:cNvContentPartPr/>
              <p14:nvPr/>
            </p14:nvContentPartPr>
            <p14:xfrm>
              <a:off x="8262305" y="4024218"/>
              <a:ext cx="1462320" cy="176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260672-993A-43AA-B3F6-09A84690F0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6185" y="4018098"/>
                <a:ext cx="1474560" cy="17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613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92030-ECB0-3BD9-7B9B-FB27E31EA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A3194-098D-BDBD-484F-F0A8ED5D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Perbaikan</a:t>
            </a:r>
            <a:r>
              <a:rPr lang="en-US" dirty="0"/>
              <a:t> Data Gathering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01F631-4672-F55E-E808-0457C5CED4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14400" y="1635369"/>
            <a:ext cx="10681305" cy="37210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FA89F-3631-F800-A168-D8A27F11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701270-7F6C-A2C6-EEF3-4EB5CCF1F39B}"/>
                  </a:ext>
                </a:extLst>
              </p14:cNvPr>
              <p14:cNvContentPartPr/>
              <p14:nvPr/>
            </p14:nvContentPartPr>
            <p14:xfrm>
              <a:off x="1792745" y="1923978"/>
              <a:ext cx="1381680" cy="3642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701270-7F6C-A2C6-EEF3-4EB5CCF1F3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6625" y="1917858"/>
                <a:ext cx="1393920" cy="36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01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B533A-AC7D-5E73-88EC-A6FCBF286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2F3B-85FE-83F4-B04B-3A0ADFCB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Perbaikan</a:t>
            </a:r>
            <a:r>
              <a:rPr lang="en-US" dirty="0"/>
              <a:t> Data Storage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EF091-7E1C-FEC6-44BC-B77EE22D25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14400" y="1635369"/>
            <a:ext cx="10681305" cy="37210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431EA-FAC0-4623-C56F-3FAD5B793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65DC50-91A7-89C8-3F2E-F03D7942891D}"/>
              </a:ext>
            </a:extLst>
          </p:cNvPr>
          <p:cNvGrpSpPr/>
          <p:nvPr/>
        </p:nvGrpSpPr>
        <p:grpSpPr>
          <a:xfrm>
            <a:off x="8220185" y="394698"/>
            <a:ext cx="2181240" cy="1056240"/>
            <a:chOff x="8220185" y="394698"/>
            <a:chExt cx="2181240" cy="1056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5001E13-0D81-4083-9C4B-0999DF44433D}"/>
                    </a:ext>
                  </a:extLst>
                </p14:cNvPr>
                <p14:cNvContentPartPr/>
                <p14:nvPr/>
              </p14:nvContentPartPr>
              <p14:xfrm>
                <a:off x="8220185" y="394698"/>
                <a:ext cx="1566000" cy="1056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5001E13-0D81-4083-9C4B-0999DF4443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1185" y="385698"/>
                  <a:ext cx="158364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BE000E0-3168-502A-D62D-8A350840F55D}"/>
                    </a:ext>
                  </a:extLst>
                </p14:cNvPr>
                <p14:cNvContentPartPr/>
                <p14:nvPr/>
              </p14:nvContentPartPr>
              <p14:xfrm>
                <a:off x="10149065" y="447618"/>
                <a:ext cx="252360" cy="676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BE000E0-3168-502A-D62D-8A350840F5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0065" y="438618"/>
                  <a:ext cx="27000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159E97-5719-24A8-312D-3FB3FAC8CF03}"/>
                    </a:ext>
                  </a:extLst>
                </p14:cNvPr>
                <p14:cNvContentPartPr/>
                <p14:nvPr/>
              </p14:nvContentPartPr>
              <p14:xfrm>
                <a:off x="10084985" y="1228458"/>
                <a:ext cx="114120" cy="107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159E97-5719-24A8-312D-3FB3FAC8CF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76345" y="1219818"/>
                  <a:ext cx="1317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7B3B13-BED7-DAE2-DD55-63B159A92E10}"/>
              </a:ext>
            </a:extLst>
          </p:cNvPr>
          <p:cNvGrpSpPr/>
          <p:nvPr/>
        </p:nvGrpSpPr>
        <p:grpSpPr>
          <a:xfrm>
            <a:off x="7745705" y="1502418"/>
            <a:ext cx="696600" cy="774360"/>
            <a:chOff x="7745705" y="1502418"/>
            <a:chExt cx="696600" cy="77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BCC024-58BE-2D1A-EBD2-BD890E23CFCB}"/>
                    </a:ext>
                  </a:extLst>
                </p14:cNvPr>
                <p14:cNvContentPartPr/>
                <p14:nvPr/>
              </p14:nvContentPartPr>
              <p14:xfrm>
                <a:off x="7745705" y="1670898"/>
                <a:ext cx="474120" cy="605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BCC024-58BE-2D1A-EBD2-BD890E23CF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39585" y="1664778"/>
                  <a:ext cx="48636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28D7385-8554-B584-A44A-62A1A32C021D}"/>
                    </a:ext>
                  </a:extLst>
                </p14:cNvPr>
                <p14:cNvContentPartPr/>
                <p14:nvPr/>
              </p14:nvContentPartPr>
              <p14:xfrm>
                <a:off x="7948025" y="1502418"/>
                <a:ext cx="494280" cy="325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28D7385-8554-B584-A44A-62A1A32C02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41905" y="1496298"/>
                  <a:ext cx="506520" cy="33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4324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CAA7-46D6-CAF6-68C0-1BF505631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C407-1CFA-AA1F-EA3E-B99982F0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Diskusi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42E7414-F153-58D0-868C-8A8B432BB2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859" t="1664" r="16359" b="-1664"/>
          <a:stretch/>
        </p:blipFill>
        <p:spPr>
          <a:xfrm>
            <a:off x="6085840" y="-10159"/>
            <a:ext cx="6116320" cy="6868160"/>
          </a:xfrm>
        </p:spPr>
      </p:pic>
    </p:spTree>
    <p:extLst>
      <p:ext uri="{BB962C8B-B14F-4D97-AF65-F5344CB8AC3E}">
        <p14:creationId xmlns:p14="http://schemas.microsoft.com/office/powerpoint/2010/main" val="4181251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DA31-D761-A378-3DF3-C2A19C29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Diskusi</a:t>
            </a:r>
            <a:r>
              <a:rPr lang="en-US" dirty="0"/>
              <a:t> 1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DBFE00-F920-8F55-7F6C-37A14CB325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6667" r="16667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CFCDF-48D8-65D8-E8E3-D376829F0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Mengganti</a:t>
            </a:r>
            <a:r>
              <a:rPr lang="en-US" dirty="0"/>
              <a:t> digital output D0 KY-037 dan digital input pin 1-8 Teensy 4.1 </a:t>
            </a:r>
            <a:r>
              <a:rPr lang="en-US" dirty="0" err="1"/>
              <a:t>menjadi</a:t>
            </a:r>
            <a:r>
              <a:rPr lang="en-US" dirty="0"/>
              <a:t> analog output A0 dan pin 14-21 (A0 – A7)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66767-901D-EEFF-4F90-08A40BF2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9458" y="453970"/>
            <a:ext cx="2621283" cy="2841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70540D-D54B-B132-A13D-68E217C1C0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592" r="39594"/>
          <a:stretch/>
        </p:blipFill>
        <p:spPr>
          <a:xfrm rot="5400000">
            <a:off x="8904552" y="875237"/>
            <a:ext cx="2621285" cy="19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47CC-56DF-A343-B324-A9D1907A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Diskusi</a:t>
            </a:r>
            <a:r>
              <a:rPr lang="en-US" dirty="0"/>
              <a:t>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1791D-8858-B890-5D2D-02532B0EDC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Integrasi </a:t>
            </a:r>
            <a:r>
              <a:rPr lang="en-US" dirty="0" err="1"/>
              <a:t>dengan</a:t>
            </a:r>
            <a:r>
              <a:rPr lang="en-US" dirty="0"/>
              <a:t> cloud. Data transmit via </a:t>
            </a:r>
            <a:r>
              <a:rPr lang="en-US" dirty="0" err="1"/>
              <a:t>WiFi</a:t>
            </a:r>
            <a:r>
              <a:rPr lang="en-US" dirty="0"/>
              <a:t>, </a:t>
            </a:r>
            <a:r>
              <a:rPr lang="en-US" dirty="0" err="1"/>
              <a:t>pengolahan</a:t>
            </a:r>
            <a:r>
              <a:rPr lang="en-US" dirty="0"/>
              <a:t> di cloud, storage pada database.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1642A98-6675-4E7A-B9F4-F46EA4BE2A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83" r="127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286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7969-B91D-37FB-7997-871A48FA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Terawang</a:t>
            </a:r>
            <a:r>
              <a:rPr lang="en-US" dirty="0"/>
              <a:t>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4C88AA-1B7E-B371-0986-E135371297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6667" r="16667"/>
          <a:stretch/>
        </p:blipFill>
        <p:spPr>
          <a:xfrm>
            <a:off x="0" y="0"/>
            <a:ext cx="609600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8F159-463A-DF0E-DC7D-39A850832D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Terawang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tomografi</a:t>
            </a:r>
            <a:r>
              <a:rPr lang="en-US" dirty="0"/>
              <a:t> </a:t>
            </a:r>
            <a:r>
              <a:rPr lang="en-US" dirty="0" err="1"/>
              <a:t>akustik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internal </a:t>
            </a:r>
            <a:r>
              <a:rPr lang="en-US" dirty="0" err="1"/>
              <a:t>batang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. Citra </a:t>
            </a:r>
            <a:r>
              <a:rPr lang="en-US" dirty="0" err="1"/>
              <a:t>tomografi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Terawang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rambat</a:t>
            </a:r>
            <a:r>
              <a:rPr lang="en-US" dirty="0"/>
              <a:t> </a:t>
            </a:r>
            <a:r>
              <a:rPr lang="en-US" dirty="0" err="1"/>
              <a:t>gelombang</a:t>
            </a:r>
            <a:r>
              <a:rPr lang="en-US" dirty="0"/>
              <a:t> </a:t>
            </a:r>
            <a:r>
              <a:rPr lang="en-US" dirty="0" err="1"/>
              <a:t>akustik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batang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490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30E3-3522-10E9-C561-F0FF60C4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Diskusi</a:t>
            </a:r>
            <a:r>
              <a:rPr lang="en-US" dirty="0"/>
              <a:t> 3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2A1A671-3D5D-DE1E-8851-FEEACF1203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467" r="12467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942D7-D4C4-7CE0-B4D1-0FDF4BB01A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Terawang</a:t>
            </a:r>
            <a:r>
              <a:rPr lang="en-US" dirty="0"/>
              <a:t> agar query JSON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162557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DF20-57E7-1498-0939-F1B38ED4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Data 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9D5314-5922-3104-B613-F113BC0099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1531309"/>
            <a:ext cx="12036979" cy="47149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4520D-A462-E826-5697-6D362ED2D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4BF1-8FA3-3FDF-058B-FD5F8D139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Diskusi</a:t>
            </a:r>
            <a:r>
              <a:rPr lang="en-US" dirty="0"/>
              <a:t> 4	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864DE4F-C70E-0992-1365-F6B06EE758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9460" t="-148" r="20556" b="148"/>
          <a:stretch/>
        </p:blipFill>
        <p:spPr>
          <a:xfrm>
            <a:off x="0" y="-10160"/>
            <a:ext cx="609600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78905-EDE8-0F5C-AA20-31545CF1AA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Mencoba</a:t>
            </a:r>
            <a:r>
              <a:rPr lang="en-US" dirty="0"/>
              <a:t> ADXL335 dan ADXL345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skematik</a:t>
            </a:r>
            <a:r>
              <a:rPr lang="en-US" dirty="0"/>
              <a:t> </a:t>
            </a:r>
            <a:r>
              <a:rPr lang="en-US" dirty="0" err="1"/>
              <a:t>baru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75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426F-6BAD-3919-FD4E-0C385D93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2FEB5-D807-8FBD-59E7-A903D250B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2638" y="4338638"/>
            <a:ext cx="2519362" cy="2519362"/>
          </a:xfrm>
        </p:spPr>
      </p:pic>
    </p:spTree>
    <p:extLst>
      <p:ext uri="{BB962C8B-B14F-4D97-AF65-F5344CB8AC3E}">
        <p14:creationId xmlns:p14="http://schemas.microsoft.com/office/powerpoint/2010/main" val="105880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815D-FDE5-D511-66AF-DCDCF12C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F6D7BE6-5F21-9CD1-4C18-11E3AD8F2C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6084" t="-148" r="40728" b="148"/>
          <a:stretch/>
        </p:blipFill>
        <p:spPr>
          <a:xfrm>
            <a:off x="0" y="-10160"/>
            <a:ext cx="609600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4B42A-E920-E250-89FE-76ABFECBA9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Banyak </a:t>
            </a:r>
            <a:r>
              <a:rPr lang="en-US" dirty="0" err="1"/>
              <a:t>pohon</a:t>
            </a:r>
            <a:r>
              <a:rPr lang="en-US" dirty="0"/>
              <a:t> di Indonesia </a:t>
            </a:r>
            <a:r>
              <a:rPr lang="en-US" dirty="0" err="1"/>
              <a:t>tumbang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lapuk</a:t>
            </a:r>
            <a:r>
              <a:rPr lang="en-US" dirty="0"/>
              <a:t> internal (</a:t>
            </a:r>
            <a:r>
              <a:rPr lang="en-US" dirty="0" err="1"/>
              <a:t>bolong</a:t>
            </a:r>
            <a:r>
              <a:rPr lang="en-US" dirty="0"/>
              <a:t>).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internal </a:t>
            </a:r>
            <a:r>
              <a:rPr lang="en-US" dirty="0" err="1"/>
              <a:t>pohon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tomografi</a:t>
            </a:r>
            <a:r>
              <a:rPr lang="en-US" dirty="0"/>
              <a:t> </a:t>
            </a:r>
            <a:r>
              <a:rPr lang="en-US" dirty="0" err="1"/>
              <a:t>akustik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026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4356-9499-3454-EB0D-A3516EA4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</a:t>
            </a:r>
            <a:r>
              <a:rPr lang="en-US" dirty="0" err="1"/>
              <a:t>Terawang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32C954-077B-11A6-0996-1B496D9D08B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/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DD06C2-039C-702E-4839-276508C6729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6284913" y="2488411"/>
            <a:ext cx="4992687" cy="281462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8AE34-CA59-6A7B-9BDF-CE25ECAE5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3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6AB3-AB2C-CACF-C132-A3262A72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Mikrokontroller</a:t>
            </a:r>
            <a:r>
              <a:rPr lang="en-US" dirty="0"/>
              <a:t> </a:t>
            </a:r>
            <a:r>
              <a:rPr lang="en-US" dirty="0" err="1"/>
              <a:t>Terawang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06C62-2831-D854-098E-A87EF6A6AA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Spesifikasi</a:t>
            </a:r>
            <a:r>
              <a:rPr lang="en-US" dirty="0"/>
              <a:t> Teensy 4.1:</a:t>
            </a:r>
          </a:p>
          <a:p>
            <a:r>
              <a:rPr lang="en-US" dirty="0"/>
              <a:t>ARM Cortex-M7 at 600 MHz</a:t>
            </a:r>
          </a:p>
          <a:p>
            <a:r>
              <a:rPr lang="fr-FR" dirty="0"/>
              <a:t>USB </a:t>
            </a:r>
            <a:r>
              <a:rPr lang="fr-FR" dirty="0" err="1"/>
              <a:t>device</a:t>
            </a:r>
            <a:r>
              <a:rPr lang="fr-FR" dirty="0"/>
              <a:t> 480 Mbit/sec</a:t>
            </a:r>
          </a:p>
          <a:p>
            <a:r>
              <a:rPr lang="en-US" dirty="0"/>
              <a:t>18 analog input pins</a:t>
            </a:r>
            <a:endParaRPr lang="fr-FR" dirty="0"/>
          </a:p>
          <a:p>
            <a:r>
              <a:rPr lang="en-US" dirty="0"/>
              <a:t>8 serial ports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E31EA-4E03-5945-D8BA-EF5B0B308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356CF94A-FD6F-14FD-011C-3228CB98B0B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14400" y="2654498"/>
            <a:ext cx="3309938" cy="24824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6A8223-9339-6D25-9117-9AA77C3BB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132" y="2748853"/>
            <a:ext cx="2666667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4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EF00-B2AE-A0BC-7396-1F3D95D2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Terawang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7DE55A-2F84-B8E5-86CE-D35D0B0B630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994276" y="0"/>
            <a:ext cx="3005381" cy="684559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37A929-61C3-9AAC-F948-5A7561736C5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7943579" y="12404"/>
            <a:ext cx="3005382" cy="684559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45CD4-939F-E78F-E256-78CE27652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7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2EC6-A245-1149-0011-BF492AE96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Terawang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AD2B49-E31B-D154-7076-FBB47522F0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400" y="2858001"/>
            <a:ext cx="4992688" cy="207544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A1DB8E-402F-3AA6-1D06-7023197EF76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284913" y="2059284"/>
            <a:ext cx="4992687" cy="367288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053CB-63A8-4A5D-365D-06D40F9A8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7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6774-173E-7056-2360-1EC2E396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Terawang</a:t>
            </a:r>
            <a:r>
              <a:rPr lang="en-US" dirty="0"/>
              <a:t> Data 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EC309B-0AFE-8487-6986-AA2A0EC55C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400" y="1635369"/>
            <a:ext cx="10681305" cy="37210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0C0F0-1B0D-ACF9-DAB6-BBD17B510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53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9D16-FF24-5751-C3BD-74B7DADF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Snippet Source Code Teensy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CC204E-8097-6939-BD83-CB5703394D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83574" y="1633069"/>
            <a:ext cx="3715268" cy="24958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AA8B1-7A65-D008-C6C9-07559A235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362A22-E94D-EA64-7400-0633BD690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448" y="231977"/>
            <a:ext cx="4251451" cy="4010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C5811D-4E60-44BB-5D5E-A0714AF6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42" y="1633069"/>
            <a:ext cx="3218606" cy="2432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9550D-93D1-806E-DC86-8BD5E1E7D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5" y="4104890"/>
            <a:ext cx="2779396" cy="26284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DFCBC-6028-257A-F758-C51DE1904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818" y="4224274"/>
            <a:ext cx="6962483" cy="24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126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2248</TotalTime>
  <Words>335</Words>
  <Application>Microsoft Office PowerPoint</Application>
  <PresentationFormat>Widescreen</PresentationFormat>
  <Paragraphs>60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Tenorite</vt:lpstr>
      <vt:lpstr>Verdana</vt:lpstr>
      <vt:lpstr>Custom</vt:lpstr>
      <vt:lpstr>Terawang Project</vt:lpstr>
      <vt:lpstr>Apa itu Terawang?</vt:lpstr>
      <vt:lpstr>Problem Statement</vt:lpstr>
      <vt:lpstr>Sensor Terawang</vt:lpstr>
      <vt:lpstr>Mikrokontroller Terawang</vt:lpstr>
      <vt:lpstr>Aplikasi Terawang</vt:lpstr>
      <vt:lpstr>Visualisasi Terawang</vt:lpstr>
      <vt:lpstr>Terawang Data Flow</vt:lpstr>
      <vt:lpstr>Snippet Source Code Teensy</vt:lpstr>
      <vt:lpstr>Snippet Source Code Teensy (P2)</vt:lpstr>
      <vt:lpstr>Snippet Source Code Visualisasi</vt:lpstr>
      <vt:lpstr>Source Code Aplikasi dan Bluetooth</vt:lpstr>
      <vt:lpstr>Perbaikan</vt:lpstr>
      <vt:lpstr>Perbaikan Data Flow</vt:lpstr>
      <vt:lpstr>Perbaikan Data Gathering</vt:lpstr>
      <vt:lpstr>Perbaikan Data Storage</vt:lpstr>
      <vt:lpstr>Diskusi</vt:lpstr>
      <vt:lpstr>Diskusi 1</vt:lpstr>
      <vt:lpstr>Diskusi 2</vt:lpstr>
      <vt:lpstr>Diskusi 3</vt:lpstr>
      <vt:lpstr>New Data flow</vt:lpstr>
      <vt:lpstr>Diskusi 4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Antaredja Kartasasmita</dc:creator>
  <cp:lastModifiedBy>Antaredja Kartasasmita</cp:lastModifiedBy>
  <cp:revision>17</cp:revision>
  <dcterms:created xsi:type="dcterms:W3CDTF">2025-03-18T06:40:08Z</dcterms:created>
  <dcterms:modified xsi:type="dcterms:W3CDTF">2025-03-20T04:45:07Z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